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6" r:id="rId3"/>
    <p:sldId id="269" r:id="rId4"/>
    <p:sldId id="285" r:id="rId5"/>
    <p:sldId id="272" r:id="rId6"/>
    <p:sldId id="284" r:id="rId7"/>
    <p:sldId id="273" r:id="rId8"/>
    <p:sldId id="275" r:id="rId9"/>
    <p:sldId id="274" r:id="rId10"/>
    <p:sldId id="276" r:id="rId11"/>
    <p:sldId id="277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84FC-E7FD-43D6-8CEE-93961693E512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6FEB-8AAC-4552-ABF5-8D3653BBC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98CA-C778-4606-A14A-0ED9BAF7CE51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EE648-C74B-4106-A16E-1B45B97BA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3CA9-1569-446C-AF5A-28D2994E26B0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2A11-7F20-4BCF-A553-FB5A39AD5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1182-EB98-4F0C-BF93-9155CB87E16A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F1D1-6321-434F-A175-F198E8035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DC864-DA92-4A3D-92AA-7E922478B424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17D3-AFE2-489C-9398-9816E0375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6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C177-7EE5-4C17-A67C-ADA58B7A333D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64A5D-2EE2-4DBC-803F-3435D98BC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6A14A-3957-414A-A546-D246FD1140F7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B097-DB75-408B-9A45-90CAC2A9A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3C84-5E79-40E3-BFCE-7E4BC9115B3D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DF71-59B6-4879-80A5-DE1C519A09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04BF-22C2-4F13-AA5C-C3073D00ED60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4178-0B2F-481F-81CA-6826FB4F3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E3EDC-1F60-4649-9B9F-FAA328B855F2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F0D9-C1ED-4FCD-90A7-257E578485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5D5A4-01B2-4939-AC2F-AA8A2770C084}" type="datetimeFigureOut">
              <a:rPr lang="en-US"/>
              <a:pPr>
                <a:defRPr/>
              </a:pPr>
              <a:t>11/30/2011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565A-9D36-4366-8249-5B703D27B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6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BE9343-B331-4842-B062-2A87CFEC14FD}" type="datetimeFigureOut">
              <a:rPr lang="en-US"/>
              <a:pPr>
                <a:defRPr/>
              </a:pPr>
              <a:t>11/30/2011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D04464-1E69-4EEE-9430-5519B98391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ransition spd="med" advClick="0" advTm="6000">
    <p:split orient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00" y="720000"/>
            <a:ext cx="856918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Although they try to recover smile and wit…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웃음과 여유를 회복하고자 애써보지만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WitOnFloo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They are hungry and thirsty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배고프고 목마르며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Picture 5" descr="MigrantLabours 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No have cozy room to rest and sleep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편히 쉬거나 잠을 잘 수 있는 방도 없습니다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RefugeCamp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nmuangPeopleWelcomePM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They need your help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그들에게는 여러분의 도움이 필요합니다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The shadow of death is enlarging …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질병과 사망의 그늘은 점점 크게 드리워지고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GarbageCollectionBKK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1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And the smell of death stinks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사망의 악취는 코를 찌릅니다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Garbage_Charansanitwong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1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How, and where we start from?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어떻게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또 어디서부터 시작해야 합니까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?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Garbage_Charansanitwong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We started from Praying and Preparing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한국 선교사들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는 기도 모임과 준비작업부터 시작했고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Picture 5" descr="Pricha_Phraratsami_Smaller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3708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MTingPrayer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000" y="1355347"/>
            <a:ext cx="8028000" cy="2149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CoachExhaustXtended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8000" y="3708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Now we are </a:t>
            </a:r>
            <a:r>
              <a:rPr lang="en-US" sz="2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Collabourating</a:t>
            </a:r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Aid Mission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이제 원조 사역에 협력하고 있으며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WorldVision20111117a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8000" y="3708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amYaek201112smal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000" y="1260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Pricha_Phraratsami_Smaller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000" y="3708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KorUnionVolunteer_small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440" y="1260000"/>
            <a:ext cx="3960000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Thai Christians also started Relief Ministry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태국 그리스도인들 또한 구호 사역을 시작했습니다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ReliefBoa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2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However,</a:t>
            </a:r>
            <a:r>
              <a:rPr lang="ko-KR" alt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because of widespread flood …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그렇지만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널리 퍼진 홍수 때문에 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" name="Picture 4" descr="FloodAreasGistda1116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40" y="720000"/>
            <a:ext cx="80651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Not a few people are still isolated …</a:t>
            </a:r>
            <a:endParaRPr lang="en-US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440" y="6237390"/>
            <a:ext cx="8065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아직도 적지 않은 사람들이 고립되어 있고</a:t>
            </a:r>
            <a:r>
              <a:rPr lang="en-US" altLang="ko-K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…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3" descr="BP20111021_AirBorneAi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1260000"/>
            <a:ext cx="8028000" cy="486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 advClick="0" advTm="6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2008</TotalTime>
  <Words>159</Words>
  <Application>Microsoft Office PowerPoint</Application>
  <PresentationFormat>화면 슬라이드 쇼(4:3)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Flow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Need What You Can Do</dc:title>
  <dc:creator>Yahng</dc:creator>
  <cp:lastModifiedBy>CNM</cp:lastModifiedBy>
  <cp:revision>135</cp:revision>
  <dcterms:created xsi:type="dcterms:W3CDTF">2011-11-09T16:23:46Z</dcterms:created>
  <dcterms:modified xsi:type="dcterms:W3CDTF">2011-11-30T09:28:34Z</dcterms:modified>
</cp:coreProperties>
</file>