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3" r:id="rId8"/>
    <p:sldId id="262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84FC-E7FD-43D6-8CEE-93961693E512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6FEB-8AAC-4552-ABF5-8D3653BBC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98CA-C778-4606-A14A-0ED9BAF7CE51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E648-C74B-4106-A16E-1B45B97BA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3CA9-1569-446C-AF5A-28D2994E26B0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A11-7F20-4BCF-A553-FB5A39AD5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1182-EB98-4F0C-BF93-9155CB87E16A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F1D1-6321-434F-A175-F198E803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C864-DA92-4A3D-92AA-7E922478B424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17D3-AFE2-489C-9398-9816E037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C177-7EE5-4C17-A67C-ADA58B7A333D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4A5D-2EE2-4DBC-803F-3435D98BC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A14A-3957-414A-A546-D246FD1140F7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B097-DB75-408B-9A45-90CAC2A9A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3C84-5E79-40E3-BFCE-7E4BC9115B3D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DF71-59B6-4879-80A5-DE1C519A0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04BF-22C2-4F13-AA5C-C3073D00ED60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4178-0B2F-481F-81CA-6826FB4F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3EDC-1F60-4649-9B9F-FAA328B855F2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F0D9-C1ED-4FCD-90A7-257E57848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D5A4-01B2-4939-AC2F-AA8A2770C084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565A-9D36-4366-8249-5B703D27B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BE9343-B331-4842-B062-2A87CFEC14FD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04464-1E69-4EEE-9430-5519B9839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med" advClick="0" advTm="6000"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y%20Doc\&#45224;&#54252;&#44368;&#54924;\&#50577;&#45909;&#54984;%20&#49440;&#44368;&#49324;&#45784;%20&#53468;&#44397;%20&#54861;&#49688;&#44396;&#54840;&#50836;&#52397;ThaiFlood2011\Grace0602RaoPheungPha_Namatsaka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53280"/>
            <a:ext cx="7851648" cy="9235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pc="150" dirty="0" smtClean="0"/>
              <a:t/>
            </a:r>
            <a:br>
              <a:rPr lang="en-US" spc="150" dirty="0" smtClean="0"/>
            </a:br>
            <a:r>
              <a:rPr lang="en-US" spc="150" dirty="0" smtClean="0"/>
              <a:t>What We Can Do? </a:t>
            </a:r>
            <a:endParaRPr lang="en-US" spc="150" dirty="0"/>
          </a:p>
        </p:txBody>
      </p:sp>
      <p:pic>
        <p:nvPicPr>
          <p:cNvPr id="6" name="Picture 5" descr="BoyInATube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66872"/>
            <a:ext cx="9144000" cy="261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20" y="2348850"/>
            <a:ext cx="5761037" cy="992188"/>
          </a:xfrm>
        </p:spPr>
        <p:txBody>
          <a:bodyPr>
            <a:normAutofit/>
          </a:bodyPr>
          <a:lstStyle/>
          <a:p>
            <a:pPr marR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When Thai People Suffer From</a:t>
            </a:r>
          </a:p>
          <a:p>
            <a:pPr marR="0"/>
            <a:r>
              <a:rPr lang="en-US" b="1" dirty="0" smtClean="0">
                <a:solidFill>
                  <a:srgbClr val="94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Century Flood  2011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612" y="4725180"/>
            <a:ext cx="47564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태국분들이 대홍수 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로 고통당할 때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우리가 어떻게 도울 수 있을까요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algn="r"/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KGAM/GMS</a:t>
            </a:r>
          </a:p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CRKMAT</a:t>
            </a:r>
          </a:p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CGNTV Thai</a:t>
            </a:r>
          </a:p>
        </p:txBody>
      </p:sp>
      <p:pic>
        <p:nvPicPr>
          <p:cNvPr id="7" name="Grace0602RaoPheungPha_Namatsak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-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79979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Lovely children lose their senses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귀여운 아이들도 넋을 잃고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BoyOnaBambooTabl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799311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Their parents are also sighing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부모들도 그저 한숨만 짓습니다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Image4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ms2Burst20111002Blue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99" y="1260000"/>
            <a:ext cx="3960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450" y="720000"/>
            <a:ext cx="79210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Torrential Downpours in Thailand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(2011)</a:t>
            </a:r>
            <a:endParaRPr lang="en-US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반 세기만에 태국에 쏟아진 집중호우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전국의 댐을 넘어 중부로 흘러들었고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4" descr="Satellite_FloodedBangkok_Biggest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000" y="1260000"/>
            <a:ext cx="3960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yutthayaFloo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99" y="1260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650" y="720000"/>
            <a:ext cx="506365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Whole Cities inundated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BP20111021_FloodedTempl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560" y="1260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MonastrySchoolFlooded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440" y="3708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180900-people-are-evacuated-on-a-truck-from-a-flooded-area-in-bangkok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0" y="3708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아유타야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나콘사완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방콕 등 주요 도시들이 침수되었습니다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eckedHouses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60944" y="720000"/>
            <a:ext cx="45528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Houses were destroyed 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집들이 속속 무너져갔고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daFactory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9672" y="720000"/>
            <a:ext cx="586410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Flooded Factory: Honda Motors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서민들 생계 터전인 공단 지역도 초토화되었으며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…(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침수된 혼다 자동차 공장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Even church buildings were submerged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심지어 교회 예배당들도 침수되었습니다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4" descr="PlangChurch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m_ChildreninTu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살기 위해 피신하며 몸부림쳤지만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214" y="720000"/>
            <a:ext cx="486703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They struggled to survive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thTollGraph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41" y="1260000"/>
            <a:ext cx="8028000" cy="45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680" y="720000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Death Toll has risen to 600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40" y="5805330"/>
            <a:ext cx="100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Dead</a:t>
            </a:r>
          </a:p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2011/09/20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00" y="5805330"/>
            <a:ext cx="100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358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Dead</a:t>
            </a:r>
          </a:p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2011/10/23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310" y="5805330"/>
            <a:ext cx="100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Dead</a:t>
            </a:r>
          </a:p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2011/11/20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6776" y="5805330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12/30</a:t>
            </a:r>
            <a:endParaRPr lang="en-US" sz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사망자 수는 어느덧 </a:t>
            </a:r>
            <a:r>
              <a:rPr lang="en-US" altLang="ko-KR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600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명을 넘어섰고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KKersSorrow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Unbearable sorrow overwhelms them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감당하기 힘든 슬픔이 그들을 짓누르고 있습니다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2006</TotalTime>
  <Words>154</Words>
  <Application>Microsoft Office PowerPoint</Application>
  <PresentationFormat>화면 슬라이드 쇼(4:3)</PresentationFormat>
  <Paragraphs>37</Paragraphs>
  <Slides>11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Flow</vt:lpstr>
      <vt:lpstr>  What We Can Do?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Need What You Can Do</dc:title>
  <dc:creator>Yahng</dc:creator>
  <cp:lastModifiedBy>CNM</cp:lastModifiedBy>
  <cp:revision>136</cp:revision>
  <dcterms:created xsi:type="dcterms:W3CDTF">2011-11-09T16:23:46Z</dcterms:created>
  <dcterms:modified xsi:type="dcterms:W3CDTF">2011-11-30T09:27:07Z</dcterms:modified>
</cp:coreProperties>
</file>